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41"/>
  </p:notesMasterIdLst>
  <p:sldIdLst>
    <p:sldId id="266" r:id="rId2"/>
    <p:sldId id="473" r:id="rId3"/>
    <p:sldId id="480" r:id="rId4"/>
    <p:sldId id="483" r:id="rId5"/>
    <p:sldId id="258" r:id="rId6"/>
    <p:sldId id="470" r:id="rId7"/>
    <p:sldId id="458" r:id="rId8"/>
    <p:sldId id="451" r:id="rId9"/>
    <p:sldId id="459" r:id="rId10"/>
    <p:sldId id="460" r:id="rId11"/>
    <p:sldId id="452" r:id="rId12"/>
    <p:sldId id="461" r:id="rId13"/>
    <p:sldId id="471" r:id="rId14"/>
    <p:sldId id="472" r:id="rId15"/>
    <p:sldId id="464" r:id="rId16"/>
    <p:sldId id="474" r:id="rId17"/>
    <p:sldId id="462" r:id="rId18"/>
    <p:sldId id="465" r:id="rId19"/>
    <p:sldId id="467" r:id="rId20"/>
    <p:sldId id="468" r:id="rId21"/>
    <p:sldId id="469" r:id="rId22"/>
    <p:sldId id="478" r:id="rId23"/>
    <p:sldId id="479" r:id="rId24"/>
    <p:sldId id="476" r:id="rId25"/>
    <p:sldId id="482" r:id="rId26"/>
    <p:sldId id="475" r:id="rId27"/>
    <p:sldId id="453" r:id="rId28"/>
    <p:sldId id="477" r:id="rId29"/>
    <p:sldId id="454" r:id="rId30"/>
    <p:sldId id="455" r:id="rId31"/>
    <p:sldId id="456" r:id="rId32"/>
    <p:sldId id="457" r:id="rId33"/>
    <p:sldId id="447" r:id="rId34"/>
    <p:sldId id="448" r:id="rId35"/>
    <p:sldId id="449" r:id="rId36"/>
    <p:sldId id="450" r:id="rId37"/>
    <p:sldId id="446" r:id="rId38"/>
    <p:sldId id="444" r:id="rId39"/>
    <p:sldId id="264" r:id="rId40"/>
  </p:sldIdLst>
  <p:sldSz cx="9144000" cy="6858000" type="screen4x3"/>
  <p:notesSz cx="6858000" cy="9144000"/>
  <p:embeddedFontLst>
    <p:embeddedFont>
      <p:font typeface="D2Coding" panose="020B0609020101020101" pitchFamily="49" charset="-127"/>
      <p:regular r:id="rId42"/>
      <p:bold r:id="rId43"/>
    </p:embeddedFont>
    <p:embeddedFont>
      <p:font typeface="KoPub돋움체_Pro Bold" panose="00000800000000000000" pitchFamily="50" charset="-127"/>
      <p:bold r:id="rId44"/>
    </p:embeddedFont>
    <p:embeddedFont>
      <p:font typeface="맑은 고딕" panose="020B0503020000020004" pitchFamily="50" charset="-127"/>
      <p:regular r:id="rId45"/>
      <p:bold r:id="rId4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B183"/>
    <a:srgbClr val="10141A"/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55" autoAdjust="0"/>
    <p:restoredTop sz="86547" autoAdjust="0"/>
  </p:normalViewPr>
  <p:slideViewPr>
    <p:cSldViewPr snapToGrid="0">
      <p:cViewPr varScale="1">
        <p:scale>
          <a:sx n="79" d="100"/>
          <a:sy n="79" d="100"/>
        </p:scale>
        <p:origin x="1506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88302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BF1C59-C3DC-8B9E-307C-71ACCAADB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233BC6-F472-2284-85B5-9C3EA01A9C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D25693D-7DEC-0691-7127-FE664CB368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tcache</a:t>
            </a:r>
            <a:r>
              <a:rPr lang="ko-KR" altLang="en-US" dirty="0"/>
              <a:t>설명 간단하게만</a:t>
            </a:r>
            <a:r>
              <a:rPr lang="en-US" altLang="ko-KR" dirty="0"/>
              <a:t>. </a:t>
            </a:r>
            <a:r>
              <a:rPr lang="ko-KR" altLang="en-US" dirty="0"/>
              <a:t>나중에 더 얘기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1B7E48-3F61-98E1-161B-90FE64C74B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99979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42689B-D526-CC90-3129-50A6D201C5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D3B171-D479-DC85-D735-A293CC67C5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78DCC-FF1E-F5B8-7C34-81A018A0D4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C781F2-C6BC-EF26-EBA0-F58A83F9D2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6310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F1732F-56D1-75AE-0B21-04367A1A6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FAF534-A738-4B32-2837-30971B2220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966223-97C5-4830-5957-7670BC6CDB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5A1102-2E17-FE1F-86C3-279BABCFC2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79357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1BCA44-90A4-0FFA-3A9F-B4EB04A8AB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0A228F-F3D6-CE91-27AA-68DCB5BB3C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818B62-4923-04E9-D401-3C61E16167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기본적으로 </a:t>
            </a:r>
            <a:r>
              <a:rPr lang="en-US" altLang="ko-KR" dirty="0" err="1"/>
              <a:t>glibc</a:t>
            </a:r>
            <a:r>
              <a:rPr lang="ko-KR" altLang="en-US" dirty="0"/>
              <a:t>는 </a:t>
            </a:r>
            <a:r>
              <a:rPr lang="en-US" altLang="ko-KR" dirty="0"/>
              <a:t>fast-fit </a:t>
            </a:r>
            <a:r>
              <a:rPr lang="ko-KR" altLang="en-US" dirty="0"/>
              <a:t>알고리즘을 사용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AE73A1-ECE7-C787-9395-E3F9163D40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9130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기본적으로 </a:t>
            </a:r>
            <a:r>
              <a:rPr lang="en-US" altLang="ko-KR" dirty="0" err="1"/>
              <a:t>glibc</a:t>
            </a:r>
            <a:r>
              <a:rPr lang="ko-KR" altLang="en-US" dirty="0"/>
              <a:t>는 </a:t>
            </a:r>
            <a:r>
              <a:rPr lang="en-US" altLang="ko-KR" dirty="0"/>
              <a:t>first-fit </a:t>
            </a:r>
            <a:r>
              <a:rPr lang="ko-KR" altLang="en-US" dirty="0"/>
              <a:t>알고리즘을 사용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6317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D79591-061D-DC7F-2116-0F63CAC4A5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73A118-7AAA-AC4C-7B99-F2FAC7AA6F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04B804-D7F8-3082-CE16-F6B919CBA3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기본적으로 </a:t>
            </a:r>
            <a:r>
              <a:rPr lang="en-US" altLang="ko-KR" dirty="0" err="1"/>
              <a:t>glibc</a:t>
            </a:r>
            <a:r>
              <a:rPr lang="ko-KR" altLang="en-US" dirty="0"/>
              <a:t>는 </a:t>
            </a:r>
            <a:r>
              <a:rPr lang="en-US" altLang="ko-KR" dirty="0"/>
              <a:t>fast-fit </a:t>
            </a:r>
            <a:r>
              <a:rPr lang="ko-KR" altLang="en-US" dirty="0"/>
              <a:t>알고리즘을 사용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D697AE-43DF-0341-BF3F-4135BC2E00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84059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58B4D3-E006-F02E-7803-2F761C38D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66CEFB-D56C-C6AF-FB0B-8683AA6EAE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9C3494-816D-BF4E-F47F-B1729F17C6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기본적으로 </a:t>
            </a:r>
            <a:r>
              <a:rPr lang="en-US" altLang="ko-KR" dirty="0" err="1"/>
              <a:t>glibc</a:t>
            </a:r>
            <a:r>
              <a:rPr lang="ko-KR" altLang="en-US" dirty="0"/>
              <a:t>는 </a:t>
            </a:r>
            <a:r>
              <a:rPr lang="en-US" altLang="ko-KR" dirty="0"/>
              <a:t>fast-fit </a:t>
            </a:r>
            <a:r>
              <a:rPr lang="ko-KR" altLang="en-US" dirty="0"/>
              <a:t>알고리즘을 사용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521C54-C85D-AC05-B0D8-E2DB4CB8FF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42266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  <a:r>
              <a:rPr lang="ko-KR" altLang="en-US" dirty="0"/>
              <a:t> </a:t>
            </a:r>
            <a:r>
              <a:rPr lang="en-US" altLang="ko-KR" dirty="0" err="1"/>
              <a:t>glibc</a:t>
            </a:r>
            <a:r>
              <a:rPr lang="ko-KR" altLang="en-US" dirty="0"/>
              <a:t>는 </a:t>
            </a:r>
            <a:r>
              <a:rPr lang="en-US" altLang="ko-KR" dirty="0"/>
              <a:t>malloc </a:t>
            </a:r>
            <a:r>
              <a:rPr lang="ko-KR" altLang="en-US" dirty="0"/>
              <a:t>초반에 </a:t>
            </a:r>
            <a:r>
              <a:rPr lang="en-US" altLang="ko-KR" dirty="0" err="1"/>
              <a:t>tcachebin</a:t>
            </a:r>
            <a:r>
              <a:rPr lang="ko-KR" altLang="en-US" dirty="0"/>
              <a:t>을 담을 공간을 할당한다</a:t>
            </a:r>
            <a:r>
              <a:rPr lang="en-US" altLang="ko-KR" dirty="0"/>
              <a:t>.</a:t>
            </a:r>
          </a:p>
          <a:p>
            <a:r>
              <a:rPr lang="en-US" dirty="0"/>
              <a:t>0x290</a:t>
            </a:r>
            <a:r>
              <a:rPr lang="ko-KR" altLang="en-US" dirty="0"/>
              <a:t>크기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9215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5DD6C7-4E4D-99E1-8744-E98F88F9F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BE6DE87-4B3E-4E86-ABE3-E9ACABCA3B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546B1D-F25D-B844-3606-94CE35BB85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tcache</a:t>
            </a:r>
            <a:r>
              <a:rPr lang="ko-KR" altLang="en-US" dirty="0"/>
              <a:t>설명 간단하게만</a:t>
            </a:r>
            <a:r>
              <a:rPr lang="en-US" altLang="ko-KR" dirty="0"/>
              <a:t>. </a:t>
            </a:r>
            <a:r>
              <a:rPr lang="ko-KR" altLang="en-US" dirty="0"/>
              <a:t>나중에 더 얘기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7D581-4E87-50F5-F1AC-0E1DA59331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6535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7FA43-36F7-9D22-1F6D-B39744099083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raj/glibc/blob/master/malloc/malloc.c#L318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eksforgeeks.org/operating-systems/first-fit-allocation-in-operating-system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Heap Basics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4.2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2025.10.03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623BF4-687E-EEAB-9048-0C0AADE1F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9001BB-5AF0-729F-6812-FBE09D5708C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Basic Heap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E1BCC8-A4E6-56ED-9955-55F8CC8DDA8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5C8FEDB-C408-D5AD-802F-A9DD6905772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474D70-9514-291C-2E05-D4CE3E0C2D4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89B3EA-735B-9BD4-E9A2-5D760BBF4F9F}"/>
              </a:ext>
            </a:extLst>
          </p:cNvPr>
          <p:cNvSpPr txBox="1"/>
          <p:nvPr/>
        </p:nvSpPr>
        <p:spPr>
          <a:xfrm>
            <a:off x="1439999" y="2880000"/>
            <a:ext cx="6662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Allocated 0x80 bytes at 0x55e46aff42a0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Allocated 0x80 bytes at 0x55e46aff42a0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3327D5-75AE-CC9F-2E1C-E74CD2E92B1A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보통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0x55…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꼴</a:t>
            </a:r>
          </a:p>
        </p:txBody>
      </p:sp>
    </p:spTree>
    <p:extLst>
      <p:ext uri="{BB962C8B-B14F-4D97-AF65-F5344CB8AC3E}">
        <p14:creationId xmlns:p14="http://schemas.microsoft.com/office/powerpoint/2010/main" val="6790184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40B0F1-CEDD-6AD9-7C4E-4CB5F3B18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5EB063-6601-B84C-0543-FDE6727F9AD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Chunk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4B96AD-0980-B08A-8406-01084C2C541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2.27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CB8759-E4D9-8C46-C0BF-5AC8FF9A194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0B7644-01EF-6E18-7E11-B5752AAC9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344" y="2048675"/>
            <a:ext cx="8603312" cy="377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288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F5F069-BBF5-4862-CB91-0D9E9E7CCF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56CCDA-CD4C-6060-EC04-8B371624C64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Chunk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934257-C122-453F-F158-9513E977D03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2.27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2088C5A-77EE-61C8-08A9-877399B3AF5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B6401AA-0C05-0E6A-9707-F12D35A39E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9504840"/>
              </p:ext>
            </p:extLst>
          </p:nvPr>
        </p:nvGraphicFramePr>
        <p:xfrm>
          <a:off x="1304925" y="2872740"/>
          <a:ext cx="6534150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239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905125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2905125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mchunk_size</a:t>
                      </a: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1940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fd</a:t>
                      </a: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bk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797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fd_nextsize</a:t>
                      </a: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bk_nextsize</a:t>
                      </a: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773765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0AB7CF9-500E-60BE-8EF0-5A820D3FB380}"/>
              </a:ext>
            </a:extLst>
          </p:cNvPr>
          <p:cNvSpPr txBox="1"/>
          <p:nvPr/>
        </p:nvSpPr>
        <p:spPr>
          <a:xfrm>
            <a:off x="360000" y="6190223"/>
            <a:ext cx="4796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어느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bin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 위치하냐에 따라 각 항목의 쓰임 상이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BB7367-0BC3-7465-00B9-E5B1E2A31E25}"/>
              </a:ext>
            </a:extLst>
          </p:cNvPr>
          <p:cNvSpPr txBox="1"/>
          <p:nvPr/>
        </p:nvSpPr>
        <p:spPr>
          <a:xfrm>
            <a:off x="359999" y="5882446"/>
            <a:ext cx="4378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위 도식은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된 청크를 나타냄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A02928-BFDF-C95F-8498-5EB0C8E670E0}"/>
              </a:ext>
            </a:extLst>
          </p:cNvPr>
          <p:cNvSpPr txBox="1"/>
          <p:nvPr/>
        </p:nvSpPr>
        <p:spPr>
          <a:xfrm>
            <a:off x="359999" y="5574669"/>
            <a:ext cx="4378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metadata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외 부분은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되었을 때만 존재</a:t>
            </a:r>
          </a:p>
        </p:txBody>
      </p:sp>
    </p:spTree>
    <p:extLst>
      <p:ext uri="{BB962C8B-B14F-4D97-AF65-F5344CB8AC3E}">
        <p14:creationId xmlns:p14="http://schemas.microsoft.com/office/powerpoint/2010/main" val="32795568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E6AA89-7025-A32A-39CF-C16B3EDEC6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E09C6D0-2927-3D27-E9D1-C3E2C9D1EB5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Caching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9073E3-63D2-10BB-752F-13827CF8DF9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1709E18-E820-1BE3-B8AE-4702D0666B5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806D318-F365-558B-310B-6234A96234B9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0434AD9-7C93-9027-7FA7-C3EEE5CCE39A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매번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syscall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메모리 할당은 무거움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6021D96-D462-EB61-BA39-CE80801C500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tcachebin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31D8893-B4E6-88FC-A6D6-F14AFAC5829D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tcachebin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&gt;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fastbin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&gt;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unsortedbin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&gt; small/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largebin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순으로 찾는다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DC05654-E228-466B-B419-511DA24C28ED}"/>
              </a:ext>
            </a:extLst>
          </p:cNvPr>
          <p:cNvSpPr txBox="1"/>
          <p:nvPr/>
        </p:nvSpPr>
        <p:spPr>
          <a:xfrm>
            <a:off x="360000" y="6190223"/>
            <a:ext cx="4796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Thread CACHE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08823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F4883F-8617-A4B1-065B-5789C77B35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D6340AF-C62B-EEB9-96B4-9785E266512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562E7B-D2CA-E6CB-8369-D53E7C3D491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Thread CACHE, heap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5A1B74-71AF-65B5-90DC-9C970EC91971}"/>
              </a:ext>
            </a:extLst>
          </p:cNvPr>
          <p:cNvSpPr txBox="1"/>
          <p:nvPr/>
        </p:nvSpPr>
        <p:spPr>
          <a:xfrm>
            <a:off x="360000" y="6190223"/>
            <a:ext cx="4673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2.27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tacahe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 대한 보안이 매우 약하다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F80CC50-840F-6BAD-E286-B2FAE707A0E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973DD5-C4FE-2968-C751-081BA05B2BB2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크기별로 저장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8F5873-61DA-7426-09A6-889C4FB00614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Single-linked list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기반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477BF5-FDCC-B979-8156-65C7564681C5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Default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크기는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7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0C6709-7241-7381-AC8C-EB2A83F23AF5}"/>
              </a:ext>
            </a:extLst>
          </p:cNvPr>
          <p:cNvSpPr txBox="1"/>
          <p:nvPr/>
        </p:nvSpPr>
        <p:spPr>
          <a:xfrm>
            <a:off x="1440000" y="5048336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Fastbin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으로 넘어가기 위해선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7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개의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entries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채우면 된다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9BCB4F-E69F-D1B9-EB18-F835D1B61B4A}"/>
              </a:ext>
            </a:extLst>
          </p:cNvPr>
          <p:cNvSpPr txBox="1"/>
          <p:nvPr/>
        </p:nvSpPr>
        <p:spPr>
          <a:xfrm>
            <a:off x="360000" y="5882446"/>
            <a:ext cx="4673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malloc.c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L318: </a:t>
            </a:r>
            <a:r>
              <a:rPr lang="en-US" altLang="ko-KR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#define TCACHE_FILL_COUNT 7</a:t>
            </a:r>
            <a:endParaRPr lang="ko-KR" altLang="en-US" sz="1400" dirty="0">
              <a:solidFill>
                <a:srgbClr val="FFFF00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81068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6AE43E-7302-D983-C47C-67771CF04D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400BAECA-4912-9555-885A-8D25438E395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757AE8-292C-7B49-ECEE-19878E819686}"/>
              </a:ext>
            </a:extLst>
          </p:cNvPr>
          <p:cNvSpPr txBox="1"/>
          <p:nvPr/>
        </p:nvSpPr>
        <p:spPr>
          <a:xfrm>
            <a:off x="1440000" y="2880000"/>
            <a:ext cx="4007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prev_size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: 0x0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size: 0x31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fd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: 0x0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bk: 0x8047730b86034d65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17E26C-FC40-646A-787B-71BA9B44D33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Chunk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A41E29-521B-CF75-08CB-601A385F0B4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2.27 - 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B5C4EC-A217-4277-38A4-43DF3B8A6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7214" y="2186635"/>
            <a:ext cx="4826110" cy="24847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B19E617-30D2-20B8-75DC-6A06CA1383E0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여기서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bk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garbage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값이다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55AB6C-F690-0C2A-F852-03B99BF7FFCD}"/>
              </a:ext>
            </a:extLst>
          </p:cNvPr>
          <p:cNvSpPr txBox="1"/>
          <p:nvPr/>
        </p:nvSpPr>
        <p:spPr>
          <a:xfrm>
            <a:off x="359999" y="5882446"/>
            <a:ext cx="4378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Size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0x30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아닌 이유는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flag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비트 때문</a:t>
            </a:r>
          </a:p>
        </p:txBody>
      </p:sp>
    </p:spTree>
    <p:extLst>
      <p:ext uri="{BB962C8B-B14F-4D97-AF65-F5344CB8AC3E}">
        <p14:creationId xmlns:p14="http://schemas.microsoft.com/office/powerpoint/2010/main" val="14412613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FAC143-6D14-4D2D-C67E-66B45BB3DD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191E0407-3E2A-2B09-02A5-F248D2299C1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77A8AE-1A1F-C90A-FA4C-D308B409FE04}"/>
              </a:ext>
            </a:extLst>
          </p:cNvPr>
          <p:cNvSpPr txBox="1"/>
          <p:nvPr/>
        </p:nvSpPr>
        <p:spPr>
          <a:xfrm>
            <a:off x="1440000" y="2880000"/>
            <a:ext cx="4007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prev_size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: 0x0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size: 0x31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fd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: 0x0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bk: 0x8047730b86034d65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DFB589-45FB-2F99-1FE8-2446056F723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Chunk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ADAC7A-FDE4-170D-F7B0-538C5269D5F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2.27 - 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530710-7BA8-7128-9BF3-FC9AB79714CB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여기서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bk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garbage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값이다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FDDB51-3E65-7D88-EEC9-4BCA67748BEC}"/>
              </a:ext>
            </a:extLst>
          </p:cNvPr>
          <p:cNvSpPr txBox="1"/>
          <p:nvPr/>
        </p:nvSpPr>
        <p:spPr>
          <a:xfrm>
            <a:off x="359999" y="5882446"/>
            <a:ext cx="4378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Size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0x30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아닌 이유는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flag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비트 때문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6E5ED8-2BD2-0AD2-0D8E-7A8334647E42}"/>
              </a:ext>
            </a:extLst>
          </p:cNvPr>
          <p:cNvSpPr txBox="1"/>
          <p:nvPr/>
        </p:nvSpPr>
        <p:spPr>
          <a:xfrm>
            <a:off x="4500000" y="2880000"/>
            <a:ext cx="3453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tcache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에서는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fd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를 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next entry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를 저장하는데 사용 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87740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39E66B-FC45-5D4A-B4D3-13A5906DE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EF2C89-EE4B-8860-08D5-1B6FA11FF3A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0CCB70-FF04-2242-D1A3-C38148DF598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AE92313-8CAA-C175-EB34-EA318BAF98E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224AB51-AEF3-3F27-DD04-539C99E5B5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0006079"/>
              </p:ext>
            </p:extLst>
          </p:nvPr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FB62673-8387-BA97-4DF7-EB6C2F4062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0625649"/>
              </p:ext>
            </p:extLst>
          </p:nvPr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929BBAA-28CC-A28F-3BD5-FF8E328FB7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0588091"/>
              </p:ext>
            </p:extLst>
          </p:nvPr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C20DF66-D3D8-C3E9-E917-9EDA801832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3333869"/>
              </p:ext>
            </p:extLst>
          </p:nvPr>
        </p:nvGraphicFramePr>
        <p:xfrm>
          <a:off x="3848431" y="184760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CE54F20-62D8-33BF-4007-D9377659E945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65AD52-2FA6-4B30-0F2B-B1FF7D6C1A7D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편의상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size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flag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없이 표기함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288B0A85-AC16-ABE2-6685-967F06570A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8021574"/>
              </p:ext>
            </p:extLst>
          </p:nvPr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CF08128-5C8F-C358-3B9C-7137DB43B82F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5009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7A556D-B08B-7FF3-7509-DF5FB946E8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2E81AC-B9FC-B6B3-6A7F-944C98DE851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3CFF0B-EAB8-C80F-54F2-31FF2872CF7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A0004B7-2660-BCD7-388F-B9855EDACBD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38B8B82-B13A-0BC0-E186-AC0714349B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5516939"/>
              </p:ext>
            </p:extLst>
          </p:nvPr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064235A-83CD-D1ED-A216-69A166E4EE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2162933"/>
              </p:ext>
            </p:extLst>
          </p:nvPr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A8C4CDE-380A-8A48-FF69-D42093A00C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536225"/>
              </p:ext>
            </p:extLst>
          </p:nvPr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6FB8988-EF19-FA29-7AED-972BFEA9F2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976407"/>
              </p:ext>
            </p:extLst>
          </p:nvPr>
        </p:nvGraphicFramePr>
        <p:xfrm>
          <a:off x="3848431" y="185395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8B079F3-57ED-AF7C-CB45-2D30C17B1DF3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78BC88F-21C3-8D49-9F42-588856AD84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4600239"/>
              </p:ext>
            </p:extLst>
          </p:nvPr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C27EF28C-0B4F-970B-B92D-86A72AC78138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FB8063-7980-B789-27DD-C4F06133B77E}"/>
              </a:ext>
            </a:extLst>
          </p:cNvPr>
          <p:cNvSpPr txBox="1"/>
          <p:nvPr/>
        </p:nvSpPr>
        <p:spPr>
          <a:xfrm>
            <a:off x="1440000" y="2224147"/>
            <a:ext cx="400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free(p1);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68549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45F5F2-58CF-DDC7-3194-DBF1E6F83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81EC67-3258-B8DD-6309-09F9B1BB8C2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96854D-BB24-B63C-D539-DBA40F359DF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9B4C758-A4FA-A0FB-DD4D-5DA06BE6E3E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FCF5234-99C2-1387-0D93-5C6E7BF74A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7202535"/>
              </p:ext>
            </p:extLst>
          </p:nvPr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128063E-D6E1-A972-BA91-5A875C1BE9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4296760"/>
              </p:ext>
            </p:extLst>
          </p:nvPr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6CDD8C4-56E9-E17D-BB24-35216601C3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975015"/>
              </p:ext>
            </p:extLst>
          </p:nvPr>
        </p:nvGraphicFramePr>
        <p:xfrm>
          <a:off x="3848431" y="185395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680801A-6633-10F2-9BEE-D418F6437736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A2FC25F-5457-B325-83D9-873FC6FBF3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8212062"/>
              </p:ext>
            </p:extLst>
          </p:nvPr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CD68E595-7186-D6DD-4A72-63154DACD8B1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6DA01AA-E4B8-F3CE-BEEB-5E5CE87EAE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0942970"/>
              </p:ext>
            </p:extLst>
          </p:nvPr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heap_base+0x10</a:t>
                      </a:r>
                      <a:endParaRPr lang="en-US" b="0" u="sng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AC5B45AA-18FB-3044-8BC4-86FC80E5BDA0}"/>
              </a:ext>
            </a:extLst>
          </p:cNvPr>
          <p:cNvSpPr txBox="1"/>
          <p:nvPr/>
        </p:nvSpPr>
        <p:spPr>
          <a:xfrm>
            <a:off x="1440000" y="2224147"/>
            <a:ext cx="4007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free(p1);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free(p2);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43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2D65D-9523-CFFC-6511-2DC1014AD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83B153-E6BA-F3D6-F552-CB2869ADAE2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Disclamer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077297-5480-162F-020A-1810FC6905E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Regarding source code.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117A59-9FCD-7893-A4B1-B9F54EBEA0E3}"/>
              </a:ext>
            </a:extLst>
          </p:cNvPr>
          <p:cNvSpPr txBox="1"/>
          <p:nvPr/>
        </p:nvSpPr>
        <p:spPr>
          <a:xfrm>
            <a:off x="360000" y="6190223"/>
            <a:ext cx="3949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version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높을수록 제약이 많아진다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85D07B7-8CE4-B5F8-6A2B-5B242BF5326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C0EDD92-FF13-7F19-13A1-FE83F7279BFF}"/>
              </a:ext>
            </a:extLst>
          </p:cNvPr>
          <p:cNvGrpSpPr/>
          <p:nvPr/>
        </p:nvGrpSpPr>
        <p:grpSpPr>
          <a:xfrm>
            <a:off x="1260000" y="2340000"/>
            <a:ext cx="7884000" cy="2902666"/>
            <a:chOff x="1260000" y="2520000"/>
            <a:chExt cx="7884000" cy="290266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0D0AE6E-E88C-A735-ADD7-638B1111EC9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glibc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2.27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기준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(ubuntu 18.04)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3B44CED-0C1E-82D2-8D3B-EAB1C9D894BC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소스코드는 아래에서 확인할 수 있다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E5CB674-E4E4-BDF6-8005-54B8473C136D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https://elixir.bootlin.com/glibc/glibc-2.27/source/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3BB679D-0776-38A4-1EB0-6C12ECF95214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이후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2.35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까지 다룰 예정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8BA3384-DAE1-F896-641D-E07C37382B36}"/>
                </a:ext>
              </a:extLst>
            </p:cNvPr>
            <p:cNvSpPr txBox="1"/>
            <p:nvPr/>
          </p:nvSpPr>
          <p:spPr>
            <a:xfrm>
              <a:off x="1260000" y="5053334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https://elixir.bootlin.com/glibc/glibc-2.27/source/malloc/malloc.c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66949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8E9C3A-9CB5-66FC-4D74-72C38C3F49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6B6A4B2-4BF8-249E-B7CE-2783A088F46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7FC0BA-DDF6-6806-31C2-EFEAF86F440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0D877C8-A110-BF14-B1E5-5F490439540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55B27D6-F3BE-F1BB-DB72-37E9CCD99B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7201588"/>
              </p:ext>
            </p:extLst>
          </p:nvPr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0B4D8AD-B4AC-8CE9-1895-037FE54ACD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7872833"/>
              </p:ext>
            </p:extLst>
          </p:nvPr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u="none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  <a:endParaRPr lang="en-US" b="0" u="none" dirty="0">
                        <a:solidFill>
                          <a:srgbClr val="FF0000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D53981B-2247-6361-50DA-E62EAF262A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2646805"/>
              </p:ext>
            </p:extLst>
          </p:nvPr>
        </p:nvGraphicFramePr>
        <p:xfrm>
          <a:off x="3848431" y="185395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1DD308F-2204-B0AD-C3AB-74AC54B1204F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6140E3-5062-4346-88D6-FD90229D6253}"/>
              </a:ext>
            </a:extLst>
          </p:cNvPr>
          <p:cNvSpPr txBox="1"/>
          <p:nvPr/>
        </p:nvSpPr>
        <p:spPr>
          <a:xfrm>
            <a:off x="1440000" y="2224147"/>
            <a:ext cx="4007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free(p1);</a:t>
            </a:r>
          </a:p>
          <a:p>
            <a:r>
              <a:rPr lang="en-US" altLang="ko-KR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free(p2);</a:t>
            </a:r>
          </a:p>
          <a:p>
            <a:r>
              <a:rPr lang="en-US" altLang="ko-KR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free(p3);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6DF1C00-70C9-055A-BBF9-2D3512DCA8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3937507"/>
              </p:ext>
            </p:extLst>
          </p:nvPr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AEC131D0-81EA-5F24-5F70-D302F9D07094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4BA548A-4BA3-A6CF-7982-B98897BC08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8964387"/>
              </p:ext>
            </p:extLst>
          </p:nvPr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heap_base+0x10</a:t>
                      </a:r>
                      <a:endParaRPr lang="en-US" b="0" u="sng" dirty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42095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B16BFB-397E-58AC-ADE1-429AFBA403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DB9068-D16E-991A-43BB-AF82F149ECE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F05255-7526-5273-3D0A-4C45D2710A2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F869FB8-8B80-4C68-AF56-4D33FE176CC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B8BE1B4-5DC5-AD46-9EFD-8FD1FB2BCD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1232941"/>
              </p:ext>
            </p:extLst>
          </p:nvPr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0CB9AD0-DD9A-1EF7-D568-934D5F691A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9065098"/>
              </p:ext>
            </p:extLst>
          </p:nvPr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  <a:endParaRPr lang="en-US" b="0" u="sng" dirty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28197F4-C300-2C8A-5330-64A161B329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6632468"/>
              </p:ext>
            </p:extLst>
          </p:nvPr>
        </p:nvGraphicFramePr>
        <p:xfrm>
          <a:off x="3848431" y="185395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96C8E83-F4FF-B03C-F7C7-BEFF090121CF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4DF5FF-6F54-6DC2-A70A-4825177312D5}"/>
              </a:ext>
            </a:extLst>
          </p:cNvPr>
          <p:cNvSpPr txBox="1"/>
          <p:nvPr/>
        </p:nvSpPr>
        <p:spPr>
          <a:xfrm>
            <a:off x="1440000" y="2224147"/>
            <a:ext cx="4007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free(p1);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free(p2);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free(p3);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free(p4);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87BD62A-7E3B-4693-73A1-843D8B3B57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8093698"/>
              </p:ext>
            </p:extLst>
          </p:nvPr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CF3B98C2-813A-D009-B791-8A517FA6FF93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F54FF2DF-FFB7-578D-6097-CB9B0D844E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1455624"/>
              </p:ext>
            </p:extLst>
          </p:nvPr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heap_base+0x10</a:t>
                      </a:r>
                      <a:endParaRPr lang="en-US" b="0" u="sng" dirty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40042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CEEE54-4F0A-8D9F-6EB5-FE7D90E5D1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DB32D9-7C8B-1F2A-48EF-E5B588C5559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CC0F7F-299D-B2B3-76DD-C4C381FB889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Reallocation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D080E79-535F-B77F-99E0-D197E1189C5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C5985A-6C8F-D23E-EA32-0C50AE57CC38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49BDE0E-1A82-E8AD-F669-2B6823CF30F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Free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한 후 동일한 크기 할당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6904BB3-9D0B-C488-84F3-C6EB8C32574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tcachebin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을 찾는다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D73BE6C-222A-4A43-2F00-1E59B3C48CEB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size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tcachebin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idx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변환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398866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39229-9E50-0A5F-427B-0EECAAA19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B81807-7100-4C1B-AF4E-81F82B0F50C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10B6E5-175F-1C65-3B07-EB0290F86A7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Reallocation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86648F-1D2B-D79D-D3E4-9D76E51AE090}"/>
              </a:ext>
            </a:extLst>
          </p:cNvPr>
          <p:cNvSpPr txBox="1"/>
          <p:nvPr/>
        </p:nvSpPr>
        <p:spPr>
          <a:xfrm>
            <a:off x="360000" y="6190223"/>
            <a:ext cx="44998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2.35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부터는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entry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개수도 확인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540B522-0A2F-09CE-94A1-E92D9197340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804ECC-BBC2-A191-2E69-DFCC38277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435" y="2015067"/>
            <a:ext cx="6565130" cy="28278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36F521-411E-AF50-BE43-2AB076097467}"/>
              </a:ext>
            </a:extLst>
          </p:cNvPr>
          <p:cNvSpPr txBox="1"/>
          <p:nvPr/>
        </p:nvSpPr>
        <p:spPr>
          <a:xfrm>
            <a:off x="360000" y="5882446"/>
            <a:ext cx="44998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존재와 해당 엔트리의 존재만 확인</a:t>
            </a:r>
          </a:p>
        </p:txBody>
      </p:sp>
    </p:spTree>
    <p:extLst>
      <p:ext uri="{BB962C8B-B14F-4D97-AF65-F5344CB8AC3E}">
        <p14:creationId xmlns:p14="http://schemas.microsoft.com/office/powerpoint/2010/main" val="22562362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34D2AD-BC69-AC5E-C1AF-CF337D2A7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4535D9C-9952-38E0-B84D-382D875FC44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741289-3D85-97F3-2F61-129D15DC807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Malloc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D35B103-B69D-4B72-668F-0BCBE522DDA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F40F382-C5F1-EBA5-1127-825460441A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7926324"/>
              </p:ext>
            </p:extLst>
          </p:nvPr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AFA4DFB7-DF1F-7528-DEBE-0A3504D4E7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94578"/>
              </p:ext>
            </p:extLst>
          </p:nvPr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  <a:endParaRPr lang="en-US" b="0" u="sng" dirty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523257F2-7DAA-1A98-F705-12610C2D6B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373598"/>
              </p:ext>
            </p:extLst>
          </p:nvPr>
        </p:nvGraphicFramePr>
        <p:xfrm>
          <a:off x="3848431" y="185395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4B183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6C37B92C-4371-4D5A-EBFE-CA895EAE7892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1338CC3E-FF1F-DE29-253F-0488593886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8919688"/>
              </p:ext>
            </p:extLst>
          </p:nvPr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4B183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54D7FF58-1C0F-C299-750F-6A1B1E61D19C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FCE2FBFD-A347-B9E8-2520-6DE8989348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5591460"/>
              </p:ext>
            </p:extLst>
          </p:nvPr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heap_base+0x10</a:t>
                      </a:r>
                      <a:endParaRPr lang="en-US" b="0" u="sng" dirty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C9BA11FB-3DD3-3DEE-19BB-17ABCA653FC1}"/>
              </a:ext>
            </a:extLst>
          </p:cNvPr>
          <p:cNvSpPr txBox="1"/>
          <p:nvPr/>
        </p:nvSpPr>
        <p:spPr>
          <a:xfrm>
            <a:off x="4639376" y="1457173"/>
            <a:ext cx="3226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2.35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부터는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entry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개수도 확인</a:t>
            </a:r>
          </a:p>
        </p:txBody>
      </p:sp>
    </p:spTree>
    <p:extLst>
      <p:ext uri="{BB962C8B-B14F-4D97-AF65-F5344CB8AC3E}">
        <p14:creationId xmlns:p14="http://schemas.microsoft.com/office/powerpoint/2010/main" val="27962318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330922-7DCD-01B8-ADD7-C26732334A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561471-C509-6D91-D8E8-E3187B894CB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3DBE6C-92EF-FCC0-F8BF-D0C670EA9C4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Malloc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428E889-61A9-B7F2-2171-26EF282540F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8BA7AC9-052B-014F-DD47-3DAD41C05E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9627072"/>
              </p:ext>
            </p:extLst>
          </p:nvPr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B66B8C38-7AA4-6380-B789-958B0CEA3E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0583282"/>
              </p:ext>
            </p:extLst>
          </p:nvPr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  <a:endParaRPr lang="en-US" b="0" u="sng" dirty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9C1729CD-7662-36FE-EBBD-F5FCF27FE6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1781096"/>
              </p:ext>
            </p:extLst>
          </p:nvPr>
        </p:nvGraphicFramePr>
        <p:xfrm>
          <a:off x="3848431" y="185395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1EEF03F4-7019-3A3A-488F-CB02EB7C8A4A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C129DDA5-B7B6-AEC8-0CA4-85DCE03011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7498521"/>
              </p:ext>
            </p:extLst>
          </p:nvPr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CFA6F8A6-606B-F9D7-30AD-A188881A17B5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27936C91-D3C5-5124-AE7C-218F211997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3782393"/>
              </p:ext>
            </p:extLst>
          </p:nvPr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heap_base+0x10</a:t>
                      </a:r>
                      <a:endParaRPr lang="en-US" b="0" u="sng" dirty="0"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88D51C3-BB23-8EBA-7F22-9895EC357760}"/>
              </a:ext>
            </a:extLst>
          </p:cNvPr>
          <p:cNvSpPr txBox="1"/>
          <p:nvPr/>
        </p:nvSpPr>
        <p:spPr>
          <a:xfrm>
            <a:off x="1440000" y="2224147"/>
            <a:ext cx="4007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malloc(0x30);</a:t>
            </a:r>
          </a:p>
          <a:p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→ </a:t>
            </a:r>
            <a:r>
              <a:rPr lang="en-US" dirty="0">
                <a:solidFill>
                  <a:srgbClr val="F4B18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heap_base+0x90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0152D9-BA18-7AA6-9F0D-8FFFC37E6905}"/>
              </a:ext>
            </a:extLst>
          </p:cNvPr>
          <p:cNvSpPr txBox="1"/>
          <p:nvPr/>
        </p:nvSpPr>
        <p:spPr>
          <a:xfrm>
            <a:off x="4639376" y="1457173"/>
            <a:ext cx="3226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heap_base+0x40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은 여전히 남아있다</a:t>
            </a:r>
            <a:r>
              <a:rPr lang="en-US" altLang="ko-KR" sz="140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48332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BB8F29-023D-FF52-B0EA-184B4348E0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C024A03-DCA2-196A-97BF-2100E12E8406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posioning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54F0CA-64BF-D6CA-DC06-E66545C18460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2.27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A50E55-F2B9-4796-0C28-7F95171D2215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35132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78681E-875A-B332-6418-51250C852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206B03-C44A-7A88-22DE-77B1942EF1F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poisoning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9FBAEE-3579-5965-66C8-F5EB9A8FFF1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9DCAB1-B1DD-F4A2-E1F0-33FF919E8747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999DE8-1494-0E67-2B2B-2774AE78D98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03A9E38-867D-D8AA-AA8F-1346471A106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9F2E22D-BCCB-D324-7744-483058C5E232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D290D82-E407-1886-9803-947A6A05EE9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AC91074-0713-D400-13B2-3D62E21EE78D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65F5B9F-8E41-AB33-F53C-395E65DC7B19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C6EF52-33EC-A2DB-8FD3-ECF0E3427A7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DFC25F6-068F-3DB2-9EFE-BD940BCDD77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75B5246-E667-D775-5C25-A7B319B54874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7285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E8B9B-50D6-144E-B7EF-619DAEB817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36D0F-00D6-432A-61D4-7D86FCDB608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poisoning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507242-2982-BE4F-D364-C773C3069C9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8D1465-E23D-CD30-131E-547CAE5524D8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FFB7DF-9E8E-BDAC-6E48-3792E919297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2613E21-722B-EEC4-4EE5-2BDC9EDC10C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C5084C1-259D-E5AD-EBAB-88D0BC6882D2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4DA248C-AC75-6938-8416-1BFC639922A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BBD0C1E-DE56-784B-E63A-F889561467D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8699DA5-4BA8-2BA1-1264-CAC700205E57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20A80A8-BFE4-CDEA-D756-E41E483E885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A2052AB-FD58-AB1B-B896-C7B8FBA1395E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02F44D3-9AB3-C3EB-62B2-2BC7BB292179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77506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690D92-D0B0-F0C2-EE20-F350DB774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16F34D-18CD-03AE-5A12-C2258A04309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AEA5D9-EB8D-A239-E401-2751866503A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3384F7-0C36-628E-0084-E9671417DEC3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69645FE-85E5-4972-2896-5A5C4BDDFDFC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5DFC9D-8D53-6F85-5D7F-F125E10366A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A9FAE95-4C8A-FAEA-8769-D48334D881FB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E1B0FA6-CFBD-B079-6C48-3292A74A8EE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266915D-C0D7-E6F3-D93B-E6B5FEBC57B1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5A78B4A-847E-C0C9-0630-F6F0D362B2B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4D71533-5D59-00D9-C201-5989BD1B5838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3B38CA0-577D-DBFC-90BA-6DF0027BB905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C2992F4-B985-5069-952D-5035B15A883F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21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19870F-E853-6C4A-BADB-48897C9B7E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AC76367-056A-944C-CBD8-C106B6E00A0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Disclamer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8D9011-7051-FEF5-0E84-4CB7A44D87E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Useful Resources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0B606D5-9A6B-41AC-6942-E08215285E5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428B3EC-FA60-9EC6-9C85-814337D3BD0C}"/>
              </a:ext>
            </a:extLst>
          </p:cNvPr>
          <p:cNvGrpSpPr/>
          <p:nvPr/>
        </p:nvGrpSpPr>
        <p:grpSpPr>
          <a:xfrm>
            <a:off x="1260000" y="2340000"/>
            <a:ext cx="7883998" cy="2902666"/>
            <a:chOff x="1260000" y="2520000"/>
            <a:chExt cx="7883998" cy="290266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BEB7F26-1C9C-F410-D307-FAA1BC247EA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How2Heap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4BD4F28-896D-DC81-35E2-705647334D4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Lazenca.net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9814889-D574-B1D3-71E7-FAC4FD7E21C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https://github.com/shellphish/how2heap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D1EAC16-6D44-89BC-9827-2F94BF49D4B1}"/>
                </a:ext>
              </a:extLst>
            </p:cNvPr>
            <p:cNvSpPr txBox="1"/>
            <p:nvPr/>
          </p:nvSpPr>
          <p:spPr>
            <a:xfrm>
              <a:off x="1260000" y="5053334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https://www.lazenca.net/display/TEC/02.Heap+Exploitation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077691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22926E-3EE1-F666-45A6-C40871147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CD1231-85B3-BDF2-6215-761919D9505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18075A-5823-41AC-0C11-CFF70294D9C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34CF47-F95D-C89E-D324-912EE26DDBB5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E9D103-7BC4-52D0-C5F7-859808B17F2C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D077B16-2632-BDCD-C1BB-5E1FB3C462E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1375E04-7A07-74CA-43B5-0F05C1FA2203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AE74FDE-2904-CA36-574D-505AB6739C5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5E09A8F-95FE-D64D-7ECE-97960D94FA6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0FEF7C9-D286-D25B-DDEF-1C3A263B5A0E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55E17EA-6705-F3F4-7624-FE93A8E3FE1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2146F0F-D4D7-6805-4228-9D7020A745E3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6B011E-5205-3E45-7869-4ECB5C3D419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47931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BFC470-2F4A-D87F-A0B7-081D297760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8B6409-5FF1-E7FE-BE3A-22848378C0D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AB06F3-D569-F474-6F11-6CBBAB207F4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4CA65FE-AB4F-3E8B-4CDF-137B5D66B16C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45A3D7-7A0F-4531-FEC6-B7DFF9501C2E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C28059D-781F-2E90-B825-335DC9D0505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C3F815B-E92B-D1A1-190C-2575BB01A479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6588C10-D972-BC1A-8996-E3EA1052E5A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BC98802-B4D5-C52C-A377-4739EC738F2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4588E5F-8ED2-A490-E1F9-8C621CF1E039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B139DA6-7504-F851-243E-F5EFDC2D9B88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F880594-0961-8924-614F-E40137A0B7AA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F2CEE23-41F1-C8CF-3D9F-996B51EEE3B9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8551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817C15-BA40-9CE0-0C7D-011A6542B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C05626-EB51-8622-58C3-56429BAC473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00F828-0CE5-AC25-5D5B-337DA6CDAB7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5DAE2F-258B-C390-70B4-A634E07F3B4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4FEDB4-0151-1093-CC39-5276E0843A2C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5D9A391-882E-E014-779E-ED6DFC19BA2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BAA7E7C-2679-8ECD-3555-A0A40EC5B0E9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333BFA-F0B4-3A87-FB6C-1F6697303E33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AA380D-7DC1-3EC0-FC41-07EF06D0F91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97E28C5-EE5D-A47C-F3DE-BC17B8C5A216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8E6D729-CFE1-113F-92FD-9334D002D99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B238731-B22E-D6C4-5090-685745D7E16B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A582F3E-CCA6-1064-B168-7ABF44E37AB7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95587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F21E70-8E9A-1DB4-91DA-24B44D256F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EFFAF66-1A73-372F-0A0D-C52EC056E915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781E47-BB7E-51E6-AC1B-D1E632B21167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2.27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3962A0-10A8-D424-40DC-21BF6B77BB2C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35163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D3755E-F539-2846-F975-EA770B3EA8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BE321E-0AFB-0EC6-D784-E411C291C98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EEEBCF-067F-6D62-1E23-2AB514B1965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7A0E75-B824-9594-C0D1-B6636BCD93CF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B8E965-CF9B-0BF7-9265-B4192792D82D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72B1B39-67C9-520C-3EE2-5F614CCEE5F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D376233-55E4-4C43-6A11-309D0A0431EB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9A43E06-B400-956F-0828-A7449BD7B0A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421BFF6-4B7B-5B17-3499-C1082AD0230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314B00F-B42C-84CD-AB52-B7D53BE9491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3E9CFF5-F076-3E08-8299-B8FFE37801BD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DB38B82-C64B-F00C-951D-8048C1B9F6C0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BAB4CE5-F8BF-8693-82F9-4E48523B9E39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58449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9C60C-1ECE-B3A6-6642-AB0929E770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EEFD5DD-7C74-9977-2534-C2EB08BC0786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Fastbin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DE1DFF-36A6-91A1-EF1F-2416A7104EC5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2.27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63BF29-042C-BBAC-E586-85C7292DA15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68391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EA8C4B-D6E5-4090-2A1E-5895376A4A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3A1815-9687-0E77-EFFC-3763A4B4B92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71FBEE-AC71-B109-E07A-90C9DD2A39E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6C5A68-10C0-064F-0DD1-BBE3F2E3A35B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5FB97B-C6F1-4ECB-68CB-DAC68BCCDEA6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CBEEC25-D918-C5CB-E6A9-582FDEB091E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94D7B18-075F-4DA4-72EB-7C9EB9A6AC9D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7AC9B1D-003F-A6A4-6C56-CDB36639BBA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ACE9FCF-13E2-2076-093E-18BC31A35FE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24450AA-1E2B-9D08-5631-F134CB39EE58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4D9A4C8-4A44-B46D-9385-7AE5D5DD7865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08F1DAA-EA88-3F94-7FC8-A2B88D7C3689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B4E4AB-E2DB-BE7F-40A1-1E5EDE4EEF69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38321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2025.10.03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97408C-994D-3F7D-8614-ED1B8B0F14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84F896-0B54-A53D-2D89-2216BDFC975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Disclamer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6EEEAC-304C-87C7-CAE1-0B0EA623F25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Important!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1730633-4E52-E736-4DED-D52AC51CAB9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A6DE4C7-BFD2-6944-2E4C-60A6E2F49F16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3857A3A-098C-8029-C677-2616EF11942A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glibc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소스코드를 참조할 것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0DBD3D0-B6FF-DE0F-A134-843C36F378BD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직접 코드를 읽으며 이해해야 한다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064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Basic Concepts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2.27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E64A6F-EFB3-7CB7-3A2A-29661E543A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F21782-C225-DF50-08E0-A6E6B6E9079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Malloc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DEB95A-93A8-8C09-6BFC-586A14437FF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결국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syscall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wrapper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EC088E-3FA4-38E1-74B2-4AA285C87691}"/>
              </a:ext>
            </a:extLst>
          </p:cNvPr>
          <p:cNvSpPr txBox="1"/>
          <p:nvPr/>
        </p:nvSpPr>
        <p:spPr>
          <a:xfrm>
            <a:off x="360000" y="6190223"/>
            <a:ext cx="57077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BReaK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: </a:t>
            </a:r>
            <a:r>
              <a:rPr lang="ko-KR" altLang="en-US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힙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영역에 남아있는 메모리 할당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26A0389-4F6E-C179-FD6F-C539070CE1C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344290C-54EC-7AA3-287B-D569F1EC16C9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2EA9EDC-B7D6-7000-AEDA-1B158F5E9834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malloc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은 최종적으로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mmap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brk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실행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EEC333-A499-9E52-D0DD-DA07B25D7A9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너무 느리다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072F96C-EFD6-0C17-DAFC-67A3E6914096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여러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cache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도입 → 속도 향상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안정성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6B5B99B-4675-4540-B2B2-1D65EA3A3B92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mmap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큰 메모리 영역용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brk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=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작은 메모리 영역용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BDC6A33-B8AB-8552-EB3B-82435135867E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tcachebin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fastbin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unsortedbin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small/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largebin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82B7A16-C0EE-C35E-7826-B7BE9A472665}"/>
              </a:ext>
            </a:extLst>
          </p:cNvPr>
          <p:cNvSpPr txBox="1"/>
          <p:nvPr/>
        </p:nvSpPr>
        <p:spPr>
          <a:xfrm>
            <a:off x="360000" y="5882446"/>
            <a:ext cx="57077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Memory MAP: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새로운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VMA(Virtual Memory Area)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생성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 4KB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단위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936FD2-6D59-7B4A-66FB-08C5CC6644A1}"/>
              </a:ext>
            </a:extLst>
          </p:cNvPr>
          <p:cNvSpPr txBox="1"/>
          <p:nvPr/>
        </p:nvSpPr>
        <p:spPr>
          <a:xfrm>
            <a:off x="360000" y="5571556"/>
            <a:ext cx="48857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window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에선 다른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syscall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→ 다른 동작</a:t>
            </a:r>
          </a:p>
        </p:txBody>
      </p:sp>
    </p:spTree>
    <p:extLst>
      <p:ext uri="{BB962C8B-B14F-4D97-AF65-F5344CB8AC3E}">
        <p14:creationId xmlns:p14="http://schemas.microsoft.com/office/powerpoint/2010/main" val="1107135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8F395D-82CA-234F-0129-40CDDDEC2C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35A8BA-86BB-4981-49C6-E4BA6191A23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Basic Heap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0FBD9E-4686-5EBF-9C3E-544DBC160D2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A9E0955-92CB-2CBE-3F75-7C7DE521448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15A25EF-70C0-63AA-BC28-37922A67064D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E7ACD9C-F4AE-499E-0BC5-F5B4DB05AA1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메모리 할당의 단위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: Chunk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FB6FDD3-51F4-4012-E5DF-5EA72CD5060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큰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Chunk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잘라서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malloc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할당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5C34C535-EF14-1DF5-0CAC-15CEE065B385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정확한 정의는 곧 설명</a:t>
            </a:r>
          </a:p>
        </p:txBody>
      </p:sp>
    </p:spTree>
    <p:extLst>
      <p:ext uri="{BB962C8B-B14F-4D97-AF65-F5344CB8AC3E}">
        <p14:creationId xmlns:p14="http://schemas.microsoft.com/office/powerpoint/2010/main" val="2275143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403D1E-DF74-EBBF-9DA8-91B78D06F4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4D7C64-6E1D-5E09-873F-F84DE15DEB9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Basic Heap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F205A0-9443-5386-D92B-F886C4B47FA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991A4E8-C0F8-CE21-756C-B6F8EC00767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21" name="그룹 2">
            <a:extLst>
              <a:ext uri="{FF2B5EF4-FFF2-40B4-BE49-F238E27FC236}">
                <a16:creationId xmlns:a16="http://schemas.microsoft.com/office/drawing/2014/main" id="{C6180EE0-B4F5-85B3-B2DB-E870AC513834}"/>
              </a:ext>
            </a:extLst>
          </p:cNvPr>
          <p:cNvGrpSpPr/>
          <p:nvPr/>
        </p:nvGrpSpPr>
        <p:grpSpPr>
          <a:xfrm>
            <a:off x="1260000" y="2340000"/>
            <a:ext cx="7884000" cy="1664775"/>
            <a:chOff x="1260000" y="2520000"/>
            <a:chExt cx="7884000" cy="166477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580D299-48E7-239F-5B2D-76877F19E7A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0x10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정렬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344337C-BD8F-8580-D17C-792DCCAA27E8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First-Fit Algorithm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C8BF7DD-F489-4415-D5F7-15CAE52CA49C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청크의 마지막 주소는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끝나야한다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141090E-6D2D-3DBA-3952-1051B7C1D4B7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LIFO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구조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CF1C92-0C2E-E145-A106-170C8001E658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TMI: geeks for geeks / operating system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AF49B0-CE8C-8673-8E21-B0D87E7DCC87}"/>
              </a:ext>
            </a:extLst>
          </p:cNvPr>
          <p:cNvSpPr txBox="1"/>
          <p:nvPr/>
        </p:nvSpPr>
        <p:spPr>
          <a:xfrm>
            <a:off x="360000" y="6190223"/>
            <a:ext cx="76939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www.geeksforgeeks.org/operating-systems/first-fit-allocation-in-operating-systems/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427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2CC96C-DE81-DB33-4F7A-E3C69D44AF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1F760E-36FC-85C4-6F41-C722CAC5023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Basic Heap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027B48-A76F-16E2-46A4-C437C0F9929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8125C10-57D8-719F-8461-B1B3CEB0E34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6605EB-CC16-812B-881F-D8E7E24E0C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197" y="1544011"/>
            <a:ext cx="4309606" cy="459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614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1549</TotalTime>
  <Words>1618</Words>
  <Application>Microsoft Office PowerPoint</Application>
  <PresentationFormat>화면 슬라이드 쇼(4:3)</PresentationFormat>
  <Paragraphs>515</Paragraphs>
  <Slides>39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7" baseType="lpstr">
      <vt:lpstr>Calibri Light</vt:lpstr>
      <vt:lpstr>Calibri</vt:lpstr>
      <vt:lpstr>Arial</vt:lpstr>
      <vt:lpstr>Times New Roman</vt:lpstr>
      <vt:lpstr>D2Coding</vt:lpstr>
      <vt:lpstr>KoPub돋움체_Pro Bold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명석 강</cp:lastModifiedBy>
  <cp:revision>406</cp:revision>
  <dcterms:created xsi:type="dcterms:W3CDTF">2025-07-26T06:54:06Z</dcterms:created>
  <dcterms:modified xsi:type="dcterms:W3CDTF">2025-09-07T05:51:43Z</dcterms:modified>
</cp:coreProperties>
</file>

<file path=docProps/thumbnail.jpeg>
</file>